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6" r:id="rId3"/>
    <p:sldId id="266" r:id="rId4"/>
    <p:sldId id="267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0" r:id="rId13"/>
    <p:sldId id="269" r:id="rId14"/>
    <p:sldId id="268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1" y="18458"/>
            <a:ext cx="92946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560840" cy="1656184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540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Судьба семьи</a:t>
            </a:r>
            <a:br>
              <a:rPr lang="ru-RU" sz="540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</a:br>
            <a:r>
              <a:rPr lang="ru-RU" sz="540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 </a:t>
            </a:r>
            <a:r>
              <a:rPr lang="ru-RU" sz="540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в истории Ленинградской области</a:t>
            </a:r>
            <a:endParaRPr lang="ru-RU" sz="540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11944" y="1484784"/>
            <a:ext cx="6400800" cy="17853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68144" y="4941168"/>
            <a:ext cx="30243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Работу выполнили </a:t>
            </a:r>
          </a:p>
          <a:p>
            <a:r>
              <a:rPr lang="ru-RU" sz="2000" b="1" dirty="0" smtClean="0"/>
              <a:t>ученики 8б класса</a:t>
            </a:r>
          </a:p>
          <a:p>
            <a:r>
              <a:rPr lang="ru-RU" sz="2000" b="1" dirty="0" smtClean="0"/>
              <a:t>МБОУ «СОШ №4»</a:t>
            </a:r>
          </a:p>
          <a:p>
            <a:r>
              <a:rPr lang="ru-RU" sz="2000" b="1" dirty="0" smtClean="0"/>
              <a:t>Садовский Данила</a:t>
            </a:r>
          </a:p>
          <a:p>
            <a:r>
              <a:rPr lang="ru-RU" sz="2000" b="1" dirty="0" smtClean="0"/>
              <a:t>Садовский Денис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78448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424936" cy="1872208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2400" b="1" dirty="0"/>
              <a:t>Жили они в квартире с двумя такими же молодыми </a:t>
            </a:r>
            <a:r>
              <a:rPr lang="ru-RU" sz="2400" b="1" dirty="0" smtClean="0"/>
              <a:t>семьями </a:t>
            </a:r>
            <a:r>
              <a:rPr lang="ru-RU" sz="2400" b="1" dirty="0"/>
              <a:t>на </a:t>
            </a:r>
            <a:r>
              <a:rPr lang="ru-RU" sz="2400" b="1" dirty="0" smtClean="0"/>
              <a:t>улице Красных </a:t>
            </a:r>
            <a:r>
              <a:rPr lang="ru-RU" sz="2400" b="1" dirty="0"/>
              <a:t>Фортов. В </a:t>
            </a:r>
            <a:r>
              <a:rPr lang="ru-RU" sz="2400" b="1" dirty="0">
                <a:solidFill>
                  <a:srgbClr val="FF0000"/>
                </a:solidFill>
              </a:rPr>
              <a:t>1975 </a:t>
            </a:r>
            <a:r>
              <a:rPr lang="ru-RU" sz="2400" b="1" dirty="0"/>
              <a:t>году на свет появился наш </a:t>
            </a:r>
            <a:r>
              <a:rPr lang="ru-RU" sz="2400" b="1" dirty="0">
                <a:solidFill>
                  <a:srgbClr val="FF0000"/>
                </a:solidFill>
              </a:rPr>
              <a:t>дядя Влад</a:t>
            </a:r>
            <a:r>
              <a:rPr lang="ru-RU" sz="2400" b="1" dirty="0"/>
              <a:t>. Тогда ещё Владик. Он подрос и пошел в детский </a:t>
            </a:r>
            <a:r>
              <a:rPr lang="ru-RU" sz="2400" b="1" dirty="0" smtClean="0"/>
              <a:t>сад №1,  </a:t>
            </a:r>
            <a:r>
              <a:rPr lang="ru-RU" sz="2400" b="1" dirty="0"/>
              <a:t>который находится </a:t>
            </a:r>
            <a:r>
              <a:rPr lang="ru-RU" sz="2400" b="1" dirty="0" smtClean="0"/>
              <a:t>за </a:t>
            </a:r>
            <a:r>
              <a:rPr lang="ru-RU" sz="2400" b="1" dirty="0"/>
              <a:t>центральной аптекой.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1504"/>
            <a:ext cx="7808386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1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280920" cy="1512168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sz="2800" b="1" dirty="0" smtClean="0"/>
              <a:t> </a:t>
            </a:r>
            <a:r>
              <a:rPr lang="ru-RU" sz="2800" b="1" dirty="0" smtClean="0"/>
              <a:t>Им</a:t>
            </a:r>
            <a:r>
              <a:rPr lang="ru-RU" sz="2800" b="1" dirty="0" smtClean="0"/>
              <a:t> </a:t>
            </a:r>
            <a:r>
              <a:rPr lang="ru-RU" sz="2800" b="1" dirty="0"/>
              <a:t>дали отдельную квартиру, на </a:t>
            </a:r>
            <a:r>
              <a:rPr lang="ru-RU" sz="2800" b="1" dirty="0" smtClean="0"/>
              <a:t>улице Сибирской д.10</a:t>
            </a:r>
            <a:r>
              <a:rPr lang="ru-RU" sz="2800" b="1" dirty="0"/>
              <a:t>, где неподалеку </a:t>
            </a:r>
            <a:r>
              <a:rPr lang="ru-RU" sz="2800" b="1" dirty="0" smtClean="0"/>
              <a:t> уже </a:t>
            </a:r>
            <a:r>
              <a:rPr lang="ru-RU" sz="2800" b="1" dirty="0"/>
              <a:t>вовсю шло строительство детского уникального городка </a:t>
            </a:r>
            <a:r>
              <a:rPr lang="ru-RU" sz="2800" b="1" dirty="0" err="1"/>
              <a:t>Андерсенград</a:t>
            </a:r>
            <a:r>
              <a:rPr lang="ru-RU" sz="2800" b="1" dirty="0"/>
              <a:t>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66334"/>
            <a:ext cx="7560840" cy="4813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50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8280920" cy="216024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400" b="1" dirty="0"/>
              <a:t>Город рос, строился, приезжали на стройку молодые специалисты. И оставались, превращаясь из гостей в хозяев. В </a:t>
            </a:r>
            <a:r>
              <a:rPr lang="ru-RU" sz="2400" b="1" dirty="0">
                <a:solidFill>
                  <a:srgbClr val="FF0000"/>
                </a:solidFill>
              </a:rPr>
              <a:t>1981</a:t>
            </a:r>
            <a:r>
              <a:rPr lang="ru-RU" sz="2400" b="1" dirty="0"/>
              <a:t> году на свет появилась наша мама - </a:t>
            </a:r>
            <a:r>
              <a:rPr lang="ru-RU" sz="2400" b="1" dirty="0">
                <a:solidFill>
                  <a:srgbClr val="FF0000"/>
                </a:solidFill>
              </a:rPr>
              <a:t>Марина.</a:t>
            </a:r>
          </a:p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50" y="2060848"/>
            <a:ext cx="8424863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92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7966"/>
            <a:ext cx="2667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6" y="275243"/>
            <a:ext cx="2778766" cy="208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75243"/>
            <a:ext cx="8640960" cy="6034077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 smtClean="0"/>
              <a:t>                                              </a:t>
            </a:r>
            <a:r>
              <a:rPr lang="ru-RU" b="1" dirty="0" smtClean="0"/>
              <a:t>Мама </a:t>
            </a:r>
            <a:r>
              <a:rPr lang="ru-RU" b="1" dirty="0"/>
              <a:t>подросла, пошла в детский </a:t>
            </a:r>
            <a:r>
              <a:rPr lang="ru-RU" b="1" dirty="0" smtClean="0"/>
              <a:t>сад. </a:t>
            </a:r>
            <a:endParaRPr lang="ru-RU" b="1" dirty="0"/>
          </a:p>
          <a:p>
            <a:pPr marL="45720" indent="0">
              <a:buNone/>
            </a:pPr>
            <a:r>
              <a:rPr lang="ru-RU" b="1" dirty="0" smtClean="0"/>
              <a:t>                                                 на </a:t>
            </a:r>
            <a:r>
              <a:rPr lang="ru-RU" b="1" dirty="0"/>
              <a:t>Временном поселке</a:t>
            </a:r>
            <a:endParaRPr lang="ru-RU" b="1" dirty="0" smtClean="0"/>
          </a:p>
          <a:p>
            <a:pPr marL="45720" indent="0">
              <a:buNone/>
            </a:pPr>
            <a:r>
              <a:rPr lang="ru-RU" b="1" dirty="0" smtClean="0"/>
              <a:t>                                                  А </a:t>
            </a:r>
            <a:r>
              <a:rPr lang="ru-RU" b="1" dirty="0"/>
              <a:t>дядя Влад в первый </a:t>
            </a:r>
            <a:r>
              <a:rPr lang="ru-RU" b="1" dirty="0" smtClean="0"/>
              <a:t>      </a:t>
            </a:r>
          </a:p>
          <a:p>
            <a:pPr marL="4572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                                   класс новой школы №2</a:t>
            </a:r>
            <a:r>
              <a:rPr lang="ru-RU" b="1" dirty="0"/>
              <a:t>. </a:t>
            </a:r>
            <a:endParaRPr lang="ru-RU" b="1" dirty="0" smtClean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 smtClean="0"/>
          </a:p>
          <a:p>
            <a:pPr marL="45720" indent="0" algn="ctr">
              <a:buNone/>
            </a:pPr>
            <a:r>
              <a:rPr lang="ru-RU" sz="2400" b="1" dirty="0" smtClean="0"/>
              <a:t>Шумная </a:t>
            </a:r>
            <a:r>
              <a:rPr lang="ru-RU" sz="2400" b="1" dirty="0"/>
              <a:t>беспокойная семейка ходила в походы в лес, зимой на лыжах по </a:t>
            </a:r>
            <a:r>
              <a:rPr lang="ru-RU" sz="2400" b="1" dirty="0" err="1"/>
              <a:t>Глуховке</a:t>
            </a:r>
            <a:r>
              <a:rPr lang="ru-RU" sz="2400" b="1" dirty="0"/>
              <a:t>. Семейной традицией стали сборы сосновых почек для лечебных отваров. </a:t>
            </a:r>
            <a:endParaRPr lang="ru-RU" sz="2400" b="1" dirty="0" smtClean="0"/>
          </a:p>
          <a:p>
            <a:pPr marL="45720" indent="0" algn="ctr">
              <a:buNone/>
            </a:pPr>
            <a:r>
              <a:rPr lang="ru-RU" sz="2400" b="1" dirty="0" smtClean="0"/>
              <a:t>А </a:t>
            </a:r>
            <a:r>
              <a:rPr lang="ru-RU" sz="2400" b="1" dirty="0"/>
              <a:t>на лето дядя и мама уезжали в деревню, в Нижегородскую область, к нашим прабабушке Оле и прадедушке Коле </a:t>
            </a:r>
            <a:endParaRPr lang="ru-RU" sz="2400" b="1" dirty="0" smtClean="0"/>
          </a:p>
          <a:p>
            <a:pPr marL="45720" indent="0" algn="ctr">
              <a:buNone/>
            </a:pPr>
            <a:r>
              <a:rPr lang="ru-RU" sz="2400" b="1" dirty="0" smtClean="0"/>
              <a:t>(</a:t>
            </a:r>
            <a:r>
              <a:rPr lang="ru-RU" sz="2400" b="1" dirty="0"/>
              <a:t>к сожалению, дедушкины родители уже умерли), где учились </a:t>
            </a:r>
            <a:r>
              <a:rPr lang="ru-RU" sz="2400" b="1" dirty="0" smtClean="0"/>
              <a:t>быть самостоятельными </a:t>
            </a:r>
            <a:r>
              <a:rPr lang="ru-RU" sz="2400" b="1" dirty="0"/>
              <a:t>и не бояться физического </a:t>
            </a:r>
            <a:r>
              <a:rPr lang="ru-RU" sz="2400" b="1" dirty="0" smtClean="0"/>
              <a:t>труда. Ухаживали </a:t>
            </a:r>
            <a:r>
              <a:rPr lang="ru-RU" sz="2400" b="1" dirty="0"/>
              <a:t>за домашними животными, трудились в </a:t>
            </a:r>
            <a:r>
              <a:rPr lang="ru-RU" sz="2400" b="1" dirty="0" smtClean="0"/>
              <a:t>колхозе.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248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5"/>
          <a:stretch/>
        </p:blipFill>
        <p:spPr bwMode="auto">
          <a:xfrm>
            <a:off x="156893" y="2894879"/>
            <a:ext cx="260096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9" b="20890"/>
          <a:stretch/>
        </p:blipFill>
        <p:spPr bwMode="auto">
          <a:xfrm>
            <a:off x="150808" y="22650"/>
            <a:ext cx="2808312" cy="287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4" t="8645" r="-251" b="14584"/>
          <a:stretch/>
        </p:blipFill>
        <p:spPr bwMode="auto">
          <a:xfrm>
            <a:off x="2992454" y="116632"/>
            <a:ext cx="5464607" cy="287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3284984"/>
            <a:ext cx="4550449" cy="3096344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effectLst/>
              </a:rPr>
              <a:t>Наш дядя тоже был неоднократно награжден грамотами .Сначала за хорошую учебу и активное участие в трудовой школьной жизни. Потом за добросовестную службу в Российской армии. Затем за трудовые успехи. Трудится наш дядя на том же предприятии, где много лет проработал дед.</a:t>
            </a:r>
            <a:endParaRPr lang="ru-RU" sz="2000" dirty="0">
              <a:effectLst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t="19837" r="50000"/>
          <a:stretch/>
        </p:blipFill>
        <p:spPr bwMode="auto">
          <a:xfrm>
            <a:off x="7018750" y="2655082"/>
            <a:ext cx="1994751" cy="415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1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85184"/>
            <a:ext cx="5256584" cy="143103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effectLst/>
              </a:rPr>
              <a:t>Достойные продолжатели нашей трудовой династии</a:t>
            </a:r>
            <a:endParaRPr lang="ru-RU" sz="2800" dirty="0">
              <a:effectLst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4" b="15393"/>
          <a:stretch/>
        </p:blipFill>
        <p:spPr bwMode="auto">
          <a:xfrm>
            <a:off x="71866" y="816766"/>
            <a:ext cx="2123870" cy="284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19452" r="31350" b="21177"/>
          <a:stretch/>
        </p:blipFill>
        <p:spPr bwMode="auto">
          <a:xfrm>
            <a:off x="1699067" y="1124744"/>
            <a:ext cx="2803629" cy="29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7" r="1648"/>
          <a:stretch/>
        </p:blipFill>
        <p:spPr bwMode="auto">
          <a:xfrm>
            <a:off x="4355976" y="1740911"/>
            <a:ext cx="2270426" cy="321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70" y="3140968"/>
            <a:ext cx="2674325" cy="356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33801" y="188640"/>
            <a:ext cx="7830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Ну а в </a:t>
            </a:r>
            <a:r>
              <a:rPr lang="ru-RU" sz="2400" b="1" dirty="0" smtClean="0">
                <a:solidFill>
                  <a:srgbClr val="FF0000"/>
                </a:solidFill>
              </a:rPr>
              <a:t>2002 </a:t>
            </a:r>
            <a:r>
              <a:rPr lang="ru-RU" sz="2400" b="1" dirty="0" smtClean="0"/>
              <a:t>году у мамы Марины и папы Дениса 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592212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</a:t>
            </a:r>
            <a:r>
              <a:rPr lang="ru-RU" sz="2400" b="1" dirty="0" smtClean="0"/>
              <a:t>одились двойняшки: Данила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1053877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</a:t>
            </a:r>
            <a:r>
              <a:rPr lang="ru-RU" sz="2400" b="1" dirty="0" smtClean="0"/>
              <a:t> Денис, то есть - 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04248" y="2237492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м</a:t>
            </a:r>
            <a:r>
              <a:rPr lang="ru-RU" sz="4000" b="1" dirty="0" smtClean="0">
                <a:solidFill>
                  <a:srgbClr val="FF0000"/>
                </a:solidFill>
              </a:rPr>
              <a:t>ы-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6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3933056"/>
            <a:ext cx="5637010" cy="8821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19" y="404664"/>
            <a:ext cx="7006629" cy="3888432"/>
          </a:xfrm>
        </p:spPr>
        <p:txBody>
          <a:bodyPr/>
          <a:lstStyle/>
          <a:p>
            <a:pPr marL="182880" indent="0">
              <a:buNone/>
            </a:pPr>
            <a:r>
              <a:rPr lang="ru-RU" sz="4000" dirty="0">
                <a:effectLst/>
              </a:rPr>
              <a:t>Все началось в </a:t>
            </a:r>
            <a:r>
              <a:rPr lang="ru-RU" sz="4000" dirty="0">
                <a:solidFill>
                  <a:srgbClr val="FF0000"/>
                </a:solidFill>
                <a:effectLst/>
              </a:rPr>
              <a:t>1967</a:t>
            </a:r>
            <a:r>
              <a:rPr lang="ru-RU" sz="4000" dirty="0">
                <a:effectLst/>
              </a:rPr>
              <a:t> году, когда наш дедушка,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solidFill>
                  <a:srgbClr val="FF0000"/>
                </a:solidFill>
                <a:effectLst/>
              </a:rPr>
              <a:t>Бодякшин </a:t>
            </a:r>
            <a:r>
              <a:rPr lang="ru-RU" sz="4000" dirty="0">
                <a:solidFill>
                  <a:srgbClr val="FF0000"/>
                </a:solidFill>
                <a:effectLst/>
              </a:rPr>
              <a:t>Николай </a:t>
            </a:r>
            <a:r>
              <a:rPr lang="ru-RU" sz="4000" dirty="0" smtClean="0">
                <a:solidFill>
                  <a:srgbClr val="FF0000"/>
                </a:solidFill>
                <a:effectLst/>
              </a:rPr>
              <a:t>Иванович </a:t>
            </a:r>
            <a:r>
              <a:rPr lang="ru-RU" sz="4000" dirty="0" smtClean="0">
                <a:effectLst/>
              </a:rPr>
              <a:t>(тогда ещё</a:t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 </a:t>
            </a:r>
            <a:r>
              <a:rPr lang="ru-RU" sz="4000" dirty="0">
                <a:effectLst/>
              </a:rPr>
              <a:t>17 летний </a:t>
            </a:r>
            <a:r>
              <a:rPr lang="ru-RU" sz="4000" dirty="0" smtClean="0">
                <a:effectLst/>
              </a:rPr>
              <a:t>мальчишка), </a:t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приехал </a:t>
            </a:r>
            <a:r>
              <a:rPr lang="ru-RU" sz="4000" dirty="0">
                <a:effectLst/>
              </a:rPr>
              <a:t>в гости к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своему </a:t>
            </a:r>
            <a:r>
              <a:rPr lang="ru-RU" sz="4000" dirty="0">
                <a:effectLst/>
              </a:rPr>
              <a:t>старшему брату,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посмотреть</a:t>
            </a:r>
            <a:r>
              <a:rPr lang="ru-RU" sz="4000" dirty="0">
                <a:effectLst/>
              </a:rPr>
              <a:t>,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как </a:t>
            </a:r>
            <a:r>
              <a:rPr lang="ru-RU" sz="4000" dirty="0">
                <a:effectLst/>
              </a:rPr>
              <a:t>строится город.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42" r="42676">
                        <a14:foregroundMark x1="25080" y1="17837" x2="30203" y2="48387"/>
                        <a14:foregroundMark x1="22625" y1="24099" x2="28282" y2="11575"/>
                        <a14:foregroundMark x1="31057" y1="13093" x2="34685" y2="41935"/>
                        <a14:foregroundMark x1="28388" y1="19924" x2="28388" y2="19924"/>
                        <a14:foregroundMark x1="28068" y1="18216" x2="27748" y2="24858"/>
                        <a14:foregroundMark x1="34365" y1="18786" x2="32231" y2="17268"/>
                        <a14:foregroundMark x1="38314" y1="23719" x2="38314" y2="31879"/>
                        <a14:foregroundMark x1="23799" y1="28463" x2="33191" y2="56926"/>
                        <a14:foregroundMark x1="24440" y1="32638" x2="19957" y2="50474"/>
                        <a14:foregroundMark x1="21131" y1="51044" x2="21131" y2="51044"/>
                        <a14:foregroundMark x1="24867" y1="52372" x2="25934" y2="52941"/>
                        <a14:foregroundMark x1="31590" y1="57685" x2="31590" y2="57685"/>
                        <a14:foregroundMark x1="30523" y1="56736" x2="30523" y2="56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393" r="52582"/>
          <a:stretch/>
        </p:blipFill>
        <p:spPr bwMode="auto">
          <a:xfrm>
            <a:off x="6143276" y="332656"/>
            <a:ext cx="287052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5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7148264" cy="576064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2800" b="1" dirty="0" smtClean="0"/>
              <a:t>          </a:t>
            </a:r>
            <a:r>
              <a:rPr lang="ru-RU" sz="3600" b="1" dirty="0" smtClean="0"/>
              <a:t>Погостил </a:t>
            </a:r>
            <a:r>
              <a:rPr lang="ru-RU" sz="3600" b="1" dirty="0"/>
              <a:t>немного и остался.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1"/>
          <a:stretch/>
        </p:blipFill>
        <p:spPr bwMode="auto">
          <a:xfrm>
            <a:off x="318512" y="1340768"/>
            <a:ext cx="83776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9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92468"/>
            <a:ext cx="7365525" cy="433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76672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Устроился в </a:t>
            </a:r>
            <a:r>
              <a:rPr lang="ru-RU" sz="3600" b="1" dirty="0" smtClean="0"/>
              <a:t>УМ трактористом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7474" r="7840" b="6535"/>
          <a:stretch/>
        </p:blipFill>
        <p:spPr bwMode="auto">
          <a:xfrm>
            <a:off x="3995936" y="3399027"/>
            <a:ext cx="4948768" cy="335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2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4094"/>
            <a:ext cx="8568951" cy="4968552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>
                <a:effectLst/>
              </a:rPr>
              <a:t>П</a:t>
            </a:r>
            <a:r>
              <a:rPr lang="ru-RU" sz="3600" dirty="0" smtClean="0">
                <a:effectLst/>
              </a:rPr>
              <a:t>оступил </a:t>
            </a:r>
            <a:r>
              <a:rPr lang="ru-RU" sz="3600" dirty="0">
                <a:effectLst/>
              </a:rPr>
              <a:t>в </a:t>
            </a:r>
            <a:r>
              <a:rPr lang="ru-RU" sz="3600" dirty="0" smtClean="0">
                <a:effectLst/>
              </a:rPr>
              <a:t>сварочно-строительный </a:t>
            </a:r>
            <a:r>
              <a:rPr lang="ru-RU" sz="3600" dirty="0">
                <a:effectLst/>
              </a:rPr>
              <a:t>техникум </a:t>
            </a:r>
            <a:r>
              <a:rPr lang="ru-RU" sz="3600" dirty="0" smtClean="0">
                <a:effectLst/>
              </a:rPr>
              <a:t>в Ленинграде</a:t>
            </a:r>
            <a:r>
              <a:rPr lang="ru-RU" sz="3600" dirty="0">
                <a:effectLst/>
              </a:rPr>
              <a:t>. </a:t>
            </a:r>
            <a:r>
              <a:rPr lang="ru-RU" sz="3600" dirty="0" smtClean="0">
                <a:effectLst/>
              </a:rPr>
              <a:t>Электричек</a:t>
            </a:r>
            <a:br>
              <a:rPr lang="ru-RU" sz="3600" dirty="0" smtClean="0">
                <a:effectLst/>
              </a:rPr>
            </a:br>
            <a:r>
              <a:rPr lang="ru-RU" sz="3600" dirty="0" smtClean="0">
                <a:effectLst/>
              </a:rPr>
              <a:t>тогда </a:t>
            </a:r>
            <a:r>
              <a:rPr lang="ru-RU" sz="3600" dirty="0">
                <a:effectLst/>
              </a:rPr>
              <a:t>ещё не было, </a:t>
            </a:r>
            <a:r>
              <a:rPr lang="ru-RU" sz="3600" dirty="0" smtClean="0">
                <a:effectLst/>
              </a:rPr>
              <a:t>ходил дизельный </a:t>
            </a:r>
            <a:r>
              <a:rPr lang="ru-RU" sz="3600" dirty="0">
                <a:effectLst/>
              </a:rPr>
              <a:t>поезд от </a:t>
            </a:r>
            <a:r>
              <a:rPr lang="ru-RU" sz="3600" dirty="0" smtClean="0">
                <a:effectLst/>
              </a:rPr>
              <a:t>Лебяжья.</a:t>
            </a:r>
            <a:br>
              <a:rPr lang="ru-RU" sz="3600" dirty="0" smtClean="0">
                <a:effectLst/>
              </a:rPr>
            </a:br>
            <a:r>
              <a:rPr lang="ru-RU" sz="3600" dirty="0" smtClean="0">
                <a:effectLst/>
              </a:rPr>
              <a:t>До </a:t>
            </a:r>
            <a:r>
              <a:rPr lang="ru-RU" sz="3600" dirty="0">
                <a:effectLst/>
              </a:rPr>
              <a:t>Лебяжья </a:t>
            </a:r>
            <a:r>
              <a:rPr lang="ru-RU" sz="3600" dirty="0" smtClean="0">
                <a:effectLst/>
              </a:rPr>
              <a:t>дедушка добирался </a:t>
            </a:r>
            <a:r>
              <a:rPr lang="ru-RU" sz="3600" dirty="0">
                <a:effectLst/>
              </a:rPr>
              <a:t>на </a:t>
            </a:r>
            <a:r>
              <a:rPr lang="ru-RU" sz="3600" dirty="0" smtClean="0">
                <a:effectLst/>
              </a:rPr>
              <a:t>«</a:t>
            </a:r>
            <a:r>
              <a:rPr lang="ru-RU" sz="3600" dirty="0" err="1" smtClean="0">
                <a:effectLst/>
              </a:rPr>
              <a:t>топтобусе</a:t>
            </a:r>
            <a:r>
              <a:rPr lang="ru-RU" sz="3600" dirty="0" smtClean="0">
                <a:effectLst/>
              </a:rPr>
              <a:t>», развивая </a:t>
            </a:r>
            <a:r>
              <a:rPr lang="ru-RU" sz="3600" dirty="0">
                <a:effectLst/>
              </a:rPr>
              <a:t>скорость </a:t>
            </a:r>
            <a:r>
              <a:rPr lang="ru-RU" sz="3600" dirty="0" smtClean="0">
                <a:effectLst/>
              </a:rPr>
              <a:t/>
            </a:r>
            <a:br>
              <a:rPr lang="ru-RU" sz="3600" dirty="0" smtClean="0">
                <a:effectLst/>
              </a:rPr>
            </a:br>
            <a:r>
              <a:rPr lang="ru-RU" sz="3600" dirty="0" smtClean="0">
                <a:effectLst/>
              </a:rPr>
              <a:t>с </a:t>
            </a:r>
            <a:r>
              <a:rPr lang="ru-RU" sz="3600" dirty="0">
                <a:effectLst/>
              </a:rPr>
              <a:t>горок </a:t>
            </a:r>
            <a:r>
              <a:rPr lang="ru-RU" sz="3600" dirty="0" smtClean="0">
                <a:effectLst/>
              </a:rPr>
              <a:t/>
            </a:r>
            <a:br>
              <a:rPr lang="ru-RU" sz="3600" dirty="0" smtClean="0">
                <a:effectLst/>
              </a:rPr>
            </a:br>
            <a:r>
              <a:rPr lang="ru-RU" sz="3600" dirty="0" smtClean="0">
                <a:effectLst/>
              </a:rPr>
              <a:t>до </a:t>
            </a:r>
            <a:r>
              <a:rPr lang="ru-RU" sz="3600" dirty="0">
                <a:effectLst/>
              </a:rPr>
              <a:t>8 км/час.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332656"/>
            <a:ext cx="7543800" cy="5544616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6138" r="8203" b="11498"/>
          <a:stretch/>
        </p:blipFill>
        <p:spPr bwMode="auto">
          <a:xfrm>
            <a:off x="3995936" y="3649299"/>
            <a:ext cx="4536504" cy="308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51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404664"/>
            <a:ext cx="5184575" cy="5472608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>
                <a:effectLst/>
              </a:rPr>
              <a:t>Потом его забрали в армию. Вернулся он уже в </a:t>
            </a:r>
            <a:r>
              <a:rPr lang="ru-RU" sz="3600" dirty="0">
                <a:solidFill>
                  <a:srgbClr val="FF0000"/>
                </a:solidFill>
                <a:effectLst/>
              </a:rPr>
              <a:t>1973 </a:t>
            </a:r>
            <a:r>
              <a:rPr lang="ru-RU" sz="3600" dirty="0">
                <a:effectLst/>
              </a:rPr>
              <a:t>с молодой женой, </a:t>
            </a:r>
            <a:r>
              <a:rPr lang="ru-RU" sz="3600" dirty="0">
                <a:solidFill>
                  <a:srgbClr val="FF0000"/>
                </a:solidFill>
                <a:effectLst/>
              </a:rPr>
              <a:t>Надеждой Николаевной, </a:t>
            </a:r>
            <a:r>
              <a:rPr lang="ru-RU" sz="3600" dirty="0">
                <a:effectLst/>
              </a:rPr>
              <a:t>выпускницей Саратовского химико-математического университета.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04" t="11856" r="15751" b="30567"/>
          <a:stretch/>
        </p:blipFill>
        <p:spPr bwMode="auto">
          <a:xfrm>
            <a:off x="5461380" y="2438400"/>
            <a:ext cx="3682620" cy="4201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9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568952" cy="54006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b="1" dirty="0"/>
              <a:t>И начали они жить-поживать. Дедушка устроился обратно в УМ, но уже механиком. </a:t>
            </a:r>
            <a:r>
              <a:rPr lang="ru-RU" sz="3200" b="1" dirty="0" smtClean="0"/>
              <a:t>А бабушка </a:t>
            </a:r>
            <a:r>
              <a:rPr lang="ru-RU" sz="3200" b="1" dirty="0"/>
              <a:t>устроилась инженером </a:t>
            </a:r>
            <a:r>
              <a:rPr lang="ru-RU" sz="3200" b="1" dirty="0" smtClean="0"/>
              <a:t>на Машиностроительный </a:t>
            </a:r>
            <a:r>
              <a:rPr lang="ru-RU" sz="3200" b="1" dirty="0"/>
              <a:t>завод.</a:t>
            </a:r>
          </a:p>
          <a:p>
            <a:endParaRPr lang="ru-RU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9029" r="55070"/>
          <a:stretch/>
        </p:blipFill>
        <p:spPr bwMode="auto">
          <a:xfrm>
            <a:off x="1763688" y="2193594"/>
            <a:ext cx="3096344" cy="456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1"/>
          <a:stretch/>
        </p:blipFill>
        <p:spPr bwMode="auto">
          <a:xfrm>
            <a:off x="4860032" y="2420888"/>
            <a:ext cx="4093753" cy="26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42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784976" cy="187220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/>
              <a:t>Они зарекомендовали себя хорошими молодыми специалистами, не раз награждались грамотами и похвальными листами.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t="8429" r="18059"/>
          <a:stretch/>
        </p:blipFill>
        <p:spPr bwMode="auto">
          <a:xfrm>
            <a:off x="4564440" y="1633183"/>
            <a:ext cx="4579560" cy="314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 b="3333"/>
          <a:stretch/>
        </p:blipFill>
        <p:spPr bwMode="auto">
          <a:xfrm>
            <a:off x="3563888" y="2852936"/>
            <a:ext cx="2901120" cy="409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 t="27247" r="5883" b="8556"/>
          <a:stretch/>
        </p:blipFill>
        <p:spPr bwMode="auto">
          <a:xfrm>
            <a:off x="107504" y="1648313"/>
            <a:ext cx="3312368" cy="436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1"/>
          <a:stretch/>
        </p:blipFill>
        <p:spPr bwMode="auto">
          <a:xfrm>
            <a:off x="6854220" y="4375156"/>
            <a:ext cx="1966252" cy="248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93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5" b="2955"/>
          <a:stretch/>
        </p:blipFill>
        <p:spPr bwMode="auto">
          <a:xfrm>
            <a:off x="251520" y="122744"/>
            <a:ext cx="2908648" cy="453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6" t="10516" r="3288" b="11859"/>
          <a:stretch/>
        </p:blipFill>
        <p:spPr bwMode="auto">
          <a:xfrm>
            <a:off x="5796137" y="1700808"/>
            <a:ext cx="3166080" cy="504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4"/>
          <a:stretch/>
        </p:blipFill>
        <p:spPr bwMode="auto">
          <a:xfrm>
            <a:off x="2627785" y="548680"/>
            <a:ext cx="3168352" cy="513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3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211</TotalTime>
  <Words>378</Words>
  <Application>Microsoft Office PowerPoint</Application>
  <PresentationFormat>Экран (4:3)</PresentationFormat>
  <Paragraphs>37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Constantia</vt:lpstr>
      <vt:lpstr>Georgia</vt:lpstr>
      <vt:lpstr>Воздушный поток</vt:lpstr>
      <vt:lpstr>Судьба семьи  в истории Ленинградской области</vt:lpstr>
      <vt:lpstr>Все началось в 1967 году, когда наш дедушка,  Бодякшин Николай Иванович (тогда ещё  17 летний мальчишка),  приехал в гости к  своему старшему брату,  посмотреть,  как строится город.</vt:lpstr>
      <vt:lpstr>Презентация PowerPoint</vt:lpstr>
      <vt:lpstr>Презентация PowerPoint</vt:lpstr>
      <vt:lpstr>Поступил в сварочно-строительный техникум в Ленинграде. Электричек тогда ещё не было, ходил дизельный поезд от Лебяжья. До Лебяжья дедушка добирался на «топтобусе», развивая скорость  с горок  до 8 км/час.</vt:lpstr>
      <vt:lpstr>Потом его забрали в армию. Вернулся он уже в 1973 с молодой женой, Надеждой Николаевной, выпускницей Саратовского химико-математического университета.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 дядя тоже был неоднократно награжден грамотами .Сначала за хорошую учебу и активное участие в трудовой школьной жизни. Потом за добросовестную службу в Российской армии. Затем за трудовые успехи. Трудится наш дядя на том же предприятии, где много лет проработал дед.</vt:lpstr>
      <vt:lpstr>Достойные продолжатели нашей трудовой династии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началось в 1967 году, когда наш дедушка, Бодякшин Николай Иванович, тогда ещё 17 летний пацан, приехал в гости к своему старшему брату, посмотреть, как строится город.</dc:title>
  <dc:creator>kab20</dc:creator>
  <cp:lastModifiedBy>zam1</cp:lastModifiedBy>
  <cp:revision>19</cp:revision>
  <dcterms:created xsi:type="dcterms:W3CDTF">2017-06-19T10:01:18Z</dcterms:created>
  <dcterms:modified xsi:type="dcterms:W3CDTF">2017-06-19T14:13:48Z</dcterms:modified>
</cp:coreProperties>
</file>