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74" r:id="rId3"/>
    <p:sldId id="275" r:id="rId4"/>
    <p:sldId id="263" r:id="rId5"/>
    <p:sldId id="264" r:id="rId6"/>
    <p:sldId id="270" r:id="rId7"/>
    <p:sldId id="271" r:id="rId8"/>
    <p:sldId id="268" r:id="rId9"/>
    <p:sldId id="256" r:id="rId10"/>
    <p:sldId id="258" r:id="rId11"/>
    <p:sldId id="272" r:id="rId12"/>
    <p:sldId id="260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yriki\Desktop\Новая папка\1410820-68af3f799f7982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0694" y="3357562"/>
            <a:ext cx="3208396" cy="1785950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chemeClr val="tx1"/>
                </a:solidFill>
                <a:effectLst/>
              </a:rPr>
              <a:t>Работа выполнена</a:t>
            </a:r>
            <a:r>
              <a:rPr lang="ru-RU" sz="2000" b="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000" b="0" dirty="0" smtClean="0">
                <a:solidFill>
                  <a:srgbClr val="FF0000"/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>ученицей 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7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«А» класса</a:t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r>
              <a:rPr lang="ru-RU" sz="2000" b="0" dirty="0" err="1" smtClean="0">
                <a:solidFill>
                  <a:schemeClr val="tx1"/>
                </a:solidFill>
                <a:effectLst/>
              </a:rPr>
              <a:t>Рыболовой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 Анастасией</a:t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>руководитель: </a:t>
            </a:r>
            <a:r>
              <a:rPr lang="ru-RU" sz="2000" b="0" dirty="0" err="1" smtClean="0">
                <a:solidFill>
                  <a:schemeClr val="tx1"/>
                </a:solidFill>
                <a:effectLst/>
              </a:rPr>
              <a:t>Кизилова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 А.В.</a:t>
            </a:r>
            <a:endParaRPr lang="ru-RU" sz="20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57166"/>
            <a:ext cx="7772400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МБОУ «Гимназия №5»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29" name="WordArt 5" descr="post-70-1209675040"/>
          <p:cNvSpPr>
            <a:spLocks noChangeArrowheads="1" noChangeShapeType="1" noTextEdit="1"/>
          </p:cNvSpPr>
          <p:nvPr/>
        </p:nvSpPr>
        <p:spPr bwMode="auto">
          <a:xfrm>
            <a:off x="1071538" y="1857364"/>
            <a:ext cx="7072362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 b="-140242"/>
                  </a:stretch>
                </a:blipFill>
                <a:effectLst/>
                <a:latin typeface="Arial Black"/>
              </a:rPr>
              <a:t>Великая Отечественная Война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 b="-140242"/>
                </a:stretch>
              </a:blipFill>
              <a:effectLst/>
              <a:latin typeface="Arial Black"/>
            </a:endParaRPr>
          </a:p>
        </p:txBody>
      </p:sp>
      <p:sp>
        <p:nvSpPr>
          <p:cNvPr id="1030" name="WordArt 6" descr="post-70-1209675040"/>
          <p:cNvSpPr>
            <a:spLocks noChangeArrowheads="1" noChangeShapeType="1" noTextEdit="1"/>
          </p:cNvSpPr>
          <p:nvPr/>
        </p:nvSpPr>
        <p:spPr bwMode="auto">
          <a:xfrm>
            <a:off x="2143108" y="2786058"/>
            <a:ext cx="4786346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 b="-120650"/>
                  </a:stretch>
                </a:blipFill>
                <a:effectLst/>
                <a:latin typeface="Arial Black"/>
              </a:rPr>
              <a:t>в истории моей семьи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 b="-120650"/>
                </a:stretch>
              </a:blipFill>
              <a:effectLst/>
              <a:latin typeface="Arial Black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6143644"/>
            <a:ext cx="4349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г. Сосновый Бор 2017 г.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950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571480"/>
            <a:ext cx="4214842" cy="192882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1800" b="1" dirty="0" smtClean="0"/>
              <a:t>    </a:t>
            </a:r>
            <a:r>
              <a:rPr lang="ru-RU" sz="1600" b="1" dirty="0" smtClean="0"/>
              <a:t>Василий Иванов в числе первых 22 сентября 1943 года преодолел Днепр в районе села Григоровка Каневского района Черкасской области Украины. Участвовал в обеспечении огнём переправы роты автоматчиков на плацдарм, а также в боях за расширение плацдарма.</a:t>
            </a:r>
          </a:p>
          <a:p>
            <a:endParaRPr lang="ru-RU" dirty="0"/>
          </a:p>
        </p:txBody>
      </p:sp>
      <p:pic>
        <p:nvPicPr>
          <p:cNvPr id="5" name="Содержимое 4" descr="3215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500042"/>
            <a:ext cx="3687123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Содержимое 4" descr="G_SSSR_Lenin_0_0.jpg"/>
          <p:cNvPicPr>
            <a:picLocks noChangeAspect="1"/>
          </p:cNvPicPr>
          <p:nvPr/>
        </p:nvPicPr>
        <p:blipFill>
          <a:blip r:embed="rId4">
            <a:lum bright="-30000"/>
          </a:blip>
          <a:stretch>
            <a:fillRect/>
          </a:stretch>
        </p:blipFill>
        <p:spPr>
          <a:xfrm>
            <a:off x="589331" y="2714620"/>
            <a:ext cx="2839661" cy="2963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500430" y="3429000"/>
            <a:ext cx="5214974" cy="2428892"/>
          </a:xfrm>
          <a:prstGeom prst="rect">
            <a:avLst/>
          </a:prstGeom>
        </p:spPr>
        <p:txBody>
          <a:bodyPr vert="horz" lIns="182880" tIns="91440">
            <a:normAutofit fontScale="55000" lnSpcReduction="20000"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Указом Президиума Верховного Совета СССР от 17 ноября 1943 года за образцовое выполнение боевых заданий командования на фронте борьбы с немецко-фашистскими захватчиками и проявленные при этом мужество и героизм, красноармейцу Иванову Василию Николаевичу присвоено звание Героя Советского Союза с вручением ордена Ленина и медали «Золотая Звезда».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950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571480"/>
            <a:ext cx="4040476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В Вологодской области на аллее Славы установлен памятный стенд нашему герою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14356"/>
            <a:ext cx="3594407" cy="5000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785926"/>
            <a:ext cx="4265613" cy="3199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51084" y="0"/>
            <a:ext cx="91950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3588999" y="2428868"/>
            <a:ext cx="2268885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357166"/>
            <a:ext cx="8429684" cy="23985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428604"/>
            <a:ext cx="57864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Ветераны – члены моей семьи занесены в Книгу памяти Вологодской области</a:t>
            </a:r>
          </a:p>
        </p:txBody>
      </p:sp>
      <p:pic>
        <p:nvPicPr>
          <p:cNvPr id="5122" name="Picture 2" descr="D:\наше фото\9мая\Безымянны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214554"/>
            <a:ext cx="2946018" cy="3662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4" descr="IvanovVasilNikolae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143636" y="2143116"/>
            <a:ext cx="2428892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51084" y="0"/>
            <a:ext cx="91950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1538" y="357166"/>
            <a:ext cx="7215238" cy="47149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    Я обещаю: когда стану взрослой, обязательно расскажу своим детям о героях – ветеранах нашей семьи. О трудных годах, которые выпали на долю того поколения, о том, что несмотря на тяготы войны, они не потеряли веру в победу, веру  в жизнь и в светлое будущее.</a:t>
            </a:r>
          </a:p>
          <a:p>
            <a:pPr algn="ctr">
              <a:buNone/>
            </a:pP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Спасибо им и всем другим, кто отстоял нашу Родину.</a:t>
            </a:r>
          </a:p>
          <a:p>
            <a:pPr algn="ctr">
              <a:buNone/>
            </a:pP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Я живу рядом с Петербургом, и у меня есть возможность чтить память всех павших – всё равно, на каких фронтах – героев Великой Отечественной войны на Пискарёвском мемориальном кладбище. Наша Гимназия каждый год приезжает сюда. Мы помним.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teacher105\Desktop\23 04 2016 Олег\DSCN8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14818"/>
            <a:ext cx="2286016" cy="17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214818"/>
            <a:ext cx="2286016" cy="1724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yriki\Desktop\Новая папка\1410826-a6fb3d9759d9f4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866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13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sz="14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	Великая Отечественная война 1941-1945 годов повлияла на судьбы каждой семьи нашей огромной страны. Прошло уже несколько десятилетий с тех пор, как отгремели последние залпы Великой Отечественной Войны. Другим стал мир. Другие люди творят его историю. И недаром говорят : «Медаль за бой, медаль за труд – из одного металла льют». Поэтому есть особый смысл в выражении «Война не может быть великой, Великой может быть только Победа». Пусть навсегда в нашей памяти остаётся беспримерный подвиг солдат и тружеников тыла, неимоверных усилий и миллионов жизней, одержавших Великую Победу.</a:t>
            </a:r>
          </a:p>
          <a:p>
            <a:pPr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500042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Нет в России семьи такой,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Где б не памятен был свой герой…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yriki\Desktop\Новая папка\1410826-a6fb3d9759d9f4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866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571480"/>
            <a:ext cx="7072362" cy="14287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 algn="ctr">
              <a:lnSpc>
                <a:spcPct val="200000"/>
              </a:lnSpc>
              <a:buNone/>
            </a:pPr>
            <a:r>
              <a:rPr lang="ru-RU" sz="1400" b="1" dirty="0" smtClean="0"/>
              <a:t>	</a:t>
            </a:r>
            <a:r>
              <a:rPr lang="ru-RU" sz="5900" b="1" dirty="0" smtClean="0"/>
              <a:t>В моей семье хранятся дорогие реликвии – фотографии военных лет моих прабабушки и прадедушек и их ордена и медали. </a:t>
            </a:r>
          </a:p>
          <a:p>
            <a:pPr algn="ctr">
              <a:lnSpc>
                <a:spcPct val="200000"/>
              </a:lnSpc>
              <a:buNone/>
            </a:pPr>
            <a:r>
              <a:rPr lang="ru-RU" sz="5900" b="1" dirty="0" smtClean="0"/>
              <a:t>Я хочу рассказать о своих родственниках –</a:t>
            </a:r>
          </a:p>
          <a:p>
            <a:pPr algn="ctr">
              <a:lnSpc>
                <a:spcPct val="200000"/>
              </a:lnSpc>
              <a:buNone/>
            </a:pPr>
            <a:r>
              <a:rPr lang="ru-RU" sz="5900" b="1" dirty="0" smtClean="0"/>
              <a:t>Ветеранах Великой отечественной войны.</a:t>
            </a:r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500042"/>
            <a:ext cx="485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i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94848"/>
            <a:ext cx="3214710" cy="2724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51084" y="0"/>
            <a:ext cx="91950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857232"/>
            <a:ext cx="5357850" cy="57864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>
                <a:solidFill>
                  <a:srgbClr val="FF0000"/>
                </a:solidFill>
              </a:rPr>
              <a:t>Мой прадедушка –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 Ветеран Великой Отечественной Войны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Дедушка моей мамы – Агеев Александр Федорович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Он родился 02.08.1927г. в Вологодской области, в семье из 12 детей.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Когда началась война ему было 14 лет.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Звание – старшина 2 статьи.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Воевал в 8 стрелковом полку, миномётчиком.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Участник советско-японской войны 1945г.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 Награжден орденом Великой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Отечественной Войны 3 степени,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медалью Георгия Жукова и др. 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Прадедушка мне запомнился добрым, 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веселым, не смотря на болезни 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(почти не видел и не слышал),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 он был бодр и всегда радовался гостям.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 Он прожил долгую жизнь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 (умер 16.03.2009г.)</a:t>
            </a:r>
            <a:r>
              <a:rPr lang="ru-RU" sz="16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effectLst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effectLst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rgbClr val="FF0000"/>
                </a:solidFill>
                <a:effectLst/>
              </a:rPr>
              <a:t>Я люблю своего прадедушку Сашу до сих пор и очень горжусь им!</a:t>
            </a:r>
            <a:r>
              <a:rPr lang="ru-RU" sz="16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effectLst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5" name="Picture 3" descr="D:\наше фото\9мая\16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643050"/>
            <a:ext cx="1778655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357298"/>
            <a:ext cx="1445184" cy="3786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950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14480" y="1071546"/>
            <a:ext cx="5072098" cy="5429288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Моя прабабушка–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Ветеран Великой Отечественной Войны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600" b="1" dirty="0" smtClean="0"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Бабушка моей мамы – Агеева Екатерина Трофимовна</a:t>
            </a:r>
            <a:b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Она родилась 05.12.1922г. в Вологодской области</a:t>
            </a:r>
            <a:b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Когда началась война ей было 19 лет.</a:t>
            </a:r>
            <a:b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Звание – рядовая.</a:t>
            </a:r>
            <a:b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Воевала в 111 отдельном пулеметно-артиллерийском батальоне</a:t>
            </a:r>
            <a:r>
              <a:rPr kumimoji="0" lang="ru-RU" sz="5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г. Ленинград.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Принимала участие в обороне Ленинграда, копала окопы,</a:t>
            </a:r>
            <a:r>
              <a:rPr kumimoji="0" lang="ru-RU" sz="5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помогала раненым.</a:t>
            </a:r>
            <a:r>
              <a:rPr kumimoji="0" lang="ru-RU" sz="5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Житель Блокадного города.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Награждена</a:t>
            </a:r>
            <a:r>
              <a:rPr kumimoji="0" lang="ru-RU" sz="5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орденом Великой Отечественной Войны 3 степени, медалью за оборону Ленинграда.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600" b="1" dirty="0" smtClean="0">
                <a:latin typeface="+mj-lt"/>
                <a:ea typeface="+mj-ea"/>
                <a:cs typeface="+mj-cs"/>
              </a:rPr>
              <a:t>Прабабушке было очень тяжело вспоминать это время.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Она мне запомнилась доброй, но строгой</a:t>
            </a:r>
            <a:r>
              <a:rPr lang="ru-RU" sz="5600" b="1" baseline="0" dirty="0" smtClean="0">
                <a:latin typeface="+mj-lt"/>
                <a:ea typeface="+mj-ea"/>
                <a:cs typeface="+mj-cs"/>
              </a:rPr>
              <a:t>,</a:t>
            </a:r>
            <a:r>
              <a:rPr lang="ru-RU" sz="5600" b="1" dirty="0" smtClean="0">
                <a:latin typeface="+mj-lt"/>
                <a:ea typeface="+mj-ea"/>
                <a:cs typeface="+mj-cs"/>
              </a:rPr>
              <a:t> очень любила, когда мы к ним приходили.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Умерла 01.03.2011г.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7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 живу рядом с Петербургом,</a:t>
            </a:r>
            <a:r>
              <a:rPr kumimoji="0" lang="ru-RU" sz="53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помню свою прабабушку Катю, очень горжусь ей и расскажу о ней своим детям.</a:t>
            </a:r>
            <a:endParaRPr kumimoji="0" lang="ru-RU" sz="53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3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1" name="Picture 5" descr="D:\наше фото\9мая\16 - копия (2)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 flipH="1">
            <a:off x="6929454" y="1428736"/>
            <a:ext cx="1857388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285860"/>
            <a:ext cx="1359915" cy="3481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24"/>
            <a:ext cx="91950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142852"/>
            <a:ext cx="8183880" cy="10515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Беседа с прабабушкой…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357298"/>
            <a:ext cx="393192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	</a:t>
            </a:r>
            <a:r>
              <a:rPr lang="ru-RU" sz="1400" b="1" dirty="0" smtClean="0"/>
              <a:t>Окончив 8 классов, бабушка уехала в Ленинград к своему родному дяде и поступила в торговый техникум. Проучилась немного, пока не застала её блокада. Её дядю забрали на войну. Во время одной бомбёжки бабушка и её тетя потеряли друг друга. Бабушка долго бродила в поисках тёти, но встретила свою подругу. Та пригласила её к себе. В то время вместо денег хлеб выдавали по карточкам. Получилось так, что, обезумев от голода, подруга выкрала все карточки у бабушки.</a:t>
            </a:r>
            <a:endParaRPr lang="ru-RU" sz="1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28802"/>
            <a:ext cx="4179123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950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06" y="785794"/>
            <a:ext cx="4857784" cy="550072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ru-RU" dirty="0" smtClean="0"/>
              <a:t>	</a:t>
            </a:r>
            <a:r>
              <a:rPr lang="ru-RU" sz="2100" b="1" dirty="0" smtClean="0"/>
              <a:t>Несколько дней прожив без еды, бабушка стала пухнуть с голоду. И тогда, на последок, бабушка, укутавшись в одеяло, решила прогуляться по Невскому проспекту. Но умереть ей было не суждено – на мосту она встретила свою тётю. Та отвела её домой, выхаживала и давала понемногу еды. Только бабушка стала поправляться, ей пришла повестка из военкомата – копать окопы. Было призвано 300 девушек. Из них вернулось 25. Немцы были очень беспощадными. Они постоянно бомбили город.</a:t>
            </a:r>
          </a:p>
          <a:p>
            <a:pPr>
              <a:lnSpc>
                <a:spcPct val="160000"/>
              </a:lnSpc>
              <a:buNone/>
            </a:pPr>
            <a:r>
              <a:rPr lang="ru-RU" sz="2100" b="1" dirty="0" smtClean="0"/>
              <a:t>	Пройдя весь этот ужас, всё это сказалось на здоровье моей бабушки. У нее часто болело сердце и она падала в обморок.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13783"/>
          <a:stretch>
            <a:fillRect/>
          </a:stretch>
        </p:blipFill>
        <p:spPr bwMode="auto">
          <a:xfrm>
            <a:off x="5143504" y="1785926"/>
            <a:ext cx="3575048" cy="2944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1643042" y="357166"/>
            <a:ext cx="4500594" cy="5429288"/>
          </a:xfrm>
        </p:spPr>
        <p:txBody>
          <a:bodyPr>
            <a:normAutofit fontScale="62500" lnSpcReduction="20000"/>
          </a:bodyPr>
          <a:lstStyle/>
          <a:p>
            <a:pPr algn="ctr">
              <a:buFont typeface="Wingdings 2" pitchFamily="18" charset="2"/>
              <a:buNone/>
            </a:pPr>
            <a:r>
              <a:rPr lang="ru-RU" sz="2900" b="1" dirty="0" smtClean="0">
                <a:solidFill>
                  <a:srgbClr val="FF0000"/>
                </a:solidFill>
                <a:latin typeface="Georgia" pitchFamily="18" charset="0"/>
              </a:rPr>
              <a:t>Мой прадедушка –</a:t>
            </a:r>
            <a:br>
              <a:rPr lang="ru-RU" sz="29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900" b="1" dirty="0" smtClean="0">
                <a:solidFill>
                  <a:srgbClr val="FF0000"/>
                </a:solidFill>
                <a:latin typeface="Georgia" pitchFamily="18" charset="0"/>
              </a:rPr>
              <a:t> Ветеран Великой Отечественной Войны</a:t>
            </a:r>
            <a:r>
              <a:rPr lang="ru-RU" sz="2900" b="1" dirty="0" smtClean="0">
                <a:latin typeface="Georgia" pitchFamily="18" charset="0"/>
              </a:rPr>
              <a:t/>
            </a:r>
            <a:br>
              <a:rPr lang="ru-RU" sz="2900" b="1" dirty="0" smtClean="0">
                <a:latin typeface="Georgia" pitchFamily="18" charset="0"/>
              </a:rPr>
            </a:br>
            <a:endParaRPr lang="ru-RU" sz="2900" b="1" dirty="0" smtClean="0">
              <a:latin typeface="Georgia" pitchFamily="18" charset="0"/>
            </a:endParaRPr>
          </a:p>
          <a:p>
            <a:pPr algn="ctr">
              <a:buFont typeface="Wingdings 2" pitchFamily="18" charset="2"/>
              <a:buNone/>
            </a:pPr>
            <a:endParaRPr lang="ru-RU" sz="1400" b="1" dirty="0" smtClean="0">
              <a:latin typeface="Georgia" pitchFamily="18" charset="0"/>
            </a:endParaRPr>
          </a:p>
          <a:p>
            <a:pPr algn="ctr">
              <a:buFont typeface="Wingdings 2" pitchFamily="18" charset="2"/>
              <a:buNone/>
            </a:pPr>
            <a:endParaRPr lang="ru-RU" sz="1400" b="1" dirty="0" smtClean="0">
              <a:latin typeface="Georgia" pitchFamily="18" charset="0"/>
            </a:endParaRPr>
          </a:p>
          <a:p>
            <a:pPr algn="ctr">
              <a:lnSpc>
                <a:spcPct val="170000"/>
              </a:lnSpc>
              <a:buFont typeface="Wingdings 2" pitchFamily="18" charset="2"/>
              <a:buNone/>
            </a:pPr>
            <a:r>
              <a:rPr lang="ru-RU" sz="2000" b="1" dirty="0" smtClean="0">
                <a:latin typeface="Georgia" pitchFamily="18" charset="0"/>
              </a:rPr>
              <a:t>Дедушка моей мамы– Ганичев Виктор Сергеевич </a:t>
            </a:r>
          </a:p>
          <a:p>
            <a:pPr algn="ctr">
              <a:lnSpc>
                <a:spcPct val="170000"/>
              </a:lnSpc>
              <a:buFont typeface="Wingdings 2" pitchFamily="18" charset="2"/>
              <a:buNone/>
            </a:pPr>
            <a:r>
              <a:rPr lang="ru-RU" sz="2000" b="1" dirty="0" smtClean="0">
                <a:latin typeface="Georgia" pitchFamily="18" charset="0"/>
              </a:rPr>
              <a:t>Принимал участие в войне с Японией (август 1945), воевал на Дальнем Востоке. </a:t>
            </a:r>
          </a:p>
          <a:p>
            <a:pPr algn="ctr">
              <a:lnSpc>
                <a:spcPct val="170000"/>
              </a:lnSpc>
              <a:buFont typeface="Wingdings 2" pitchFamily="18" charset="2"/>
              <a:buNone/>
            </a:pPr>
            <a:r>
              <a:rPr lang="ru-RU" sz="2000" b="1" dirty="0" smtClean="0">
                <a:latin typeface="Georgia" pitchFamily="18" charset="0"/>
              </a:rPr>
              <a:t>Звание - ефрейтор. </a:t>
            </a:r>
          </a:p>
          <a:p>
            <a:pPr algn="ctr">
              <a:lnSpc>
                <a:spcPct val="170000"/>
              </a:lnSpc>
              <a:buFont typeface="Wingdings 2" pitchFamily="18" charset="2"/>
              <a:buNone/>
            </a:pPr>
            <a:r>
              <a:rPr lang="ru-RU" sz="2000" b="1" dirty="0" smtClean="0">
                <a:latin typeface="Georgia" pitchFamily="18" charset="0"/>
              </a:rPr>
              <a:t>Имеет награды:</a:t>
            </a:r>
          </a:p>
          <a:p>
            <a:pPr algn="ctr">
              <a:lnSpc>
                <a:spcPct val="170000"/>
              </a:lnSpc>
              <a:buFont typeface="Wingdings 2" pitchFamily="18" charset="2"/>
              <a:buNone/>
            </a:pPr>
            <a:r>
              <a:rPr lang="ru-RU" sz="2000" b="1" dirty="0" smtClean="0">
                <a:latin typeface="Georgia" pitchFamily="18" charset="0"/>
              </a:rPr>
              <a:t>Медаль "За победу над Японией". </a:t>
            </a:r>
          </a:p>
          <a:p>
            <a:pPr algn="ctr">
              <a:lnSpc>
                <a:spcPct val="170000"/>
              </a:lnSpc>
              <a:buFont typeface="Wingdings 2" pitchFamily="18" charset="2"/>
              <a:buNone/>
            </a:pPr>
            <a:r>
              <a:rPr lang="ru-RU" sz="2000" b="1" dirty="0" smtClean="0">
                <a:latin typeface="Georgia" pitchFamily="18" charset="0"/>
              </a:rPr>
              <a:t>"Орден Отечественной войны II степени»</a:t>
            </a:r>
          </a:p>
          <a:p>
            <a:pPr algn="ctr">
              <a:lnSpc>
                <a:spcPct val="170000"/>
              </a:lnSpc>
              <a:buFont typeface="Wingdings 2" pitchFamily="18" charset="2"/>
              <a:buNone/>
            </a:pPr>
            <a:r>
              <a:rPr lang="ru-RU" sz="2000" b="1" dirty="0" smtClean="0">
                <a:latin typeface="Georgia" pitchFamily="18" charset="0"/>
              </a:rPr>
              <a:t>Дедушка запомнился мне  строгим, неразговорчивым, но очень любящим своих внуков. Если бы он был жив, я бы рассказала ему, как мне его не хватает…</a:t>
            </a:r>
          </a:p>
          <a:p>
            <a:pPr algn="ctr">
              <a:buFont typeface="Wingdings 2" pitchFamily="18" charset="2"/>
              <a:buNone/>
            </a:pPr>
            <a:endParaRPr lang="ru-RU" sz="1400" b="1" dirty="0" smtClean="0"/>
          </a:p>
          <a:p>
            <a:pPr algn="ctr">
              <a:buFont typeface="Wingdings 2" pitchFamily="18" charset="2"/>
              <a:buNone/>
            </a:pPr>
            <a:endParaRPr lang="ru-RU" sz="1400" b="1" dirty="0" smtClean="0"/>
          </a:p>
          <a:p>
            <a:pPr algn="ctr">
              <a:buFont typeface="Wingdings 2" pitchFamily="18" charset="2"/>
              <a:buNone/>
            </a:pPr>
            <a:endParaRPr lang="ru-RU" sz="1400" b="1" dirty="0" smtClean="0"/>
          </a:p>
          <a:p>
            <a:pPr algn="ctr">
              <a:buFont typeface="Wingdings 2" pitchFamily="18" charset="2"/>
              <a:buNone/>
            </a:pPr>
            <a:endParaRPr lang="ru-RU" sz="1400" b="1" dirty="0" smtClean="0"/>
          </a:p>
          <a:p>
            <a:pPr algn="ctr">
              <a:buFont typeface="Wingdings 2" pitchFamily="18" charset="2"/>
              <a:buNone/>
            </a:pPr>
            <a:endParaRPr lang="ru-RU" sz="1400" b="1" dirty="0" smtClean="0"/>
          </a:p>
          <a:p>
            <a:pPr algn="ctr">
              <a:buFont typeface="Wingdings 2" pitchFamily="18" charset="2"/>
              <a:buNone/>
            </a:pPr>
            <a:endParaRPr lang="ru-RU" sz="1400" b="1" dirty="0" smtClean="0"/>
          </a:p>
          <a:p>
            <a:pPr algn="ctr">
              <a:buFont typeface="Wingdings 2" pitchFamily="18" charset="2"/>
              <a:buNone/>
            </a:pPr>
            <a:endParaRPr lang="ru-RU" sz="1400" b="1" dirty="0" smtClean="0"/>
          </a:p>
        </p:txBody>
      </p:sp>
      <p:pic>
        <p:nvPicPr>
          <p:cNvPr id="1026" name="Picture 2" descr="C:\Users\дс15\Desktop\Рисунок (14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928670"/>
            <a:ext cx="2286016" cy="2717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://im0-tub-ru.yandex.net/i?id=b931bebd82b010486f36d9b3d0527c5b&amp;n=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876"/>
            <a:ext cx="1285875" cy="1238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Овчинников Иван Михайлович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00034" y="1428736"/>
            <a:ext cx="1003106" cy="1819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950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-142900"/>
            <a:ext cx="7043758" cy="101122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Мой троюродный прадедушка 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857232"/>
            <a:ext cx="8429684" cy="571504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70000"/>
              </a:lnSpc>
              <a:buNone/>
            </a:pPr>
            <a:r>
              <a:rPr lang="ru-RU" sz="5600" b="1" dirty="0" smtClean="0"/>
              <a:t>Достойный вклад в победу над врагом внес и мой  троюродный прадедушка  Иванов Василий Николаевич .</a:t>
            </a:r>
          </a:p>
          <a:p>
            <a:pPr>
              <a:buNone/>
            </a:pPr>
            <a:r>
              <a:rPr lang="ru-RU" sz="5600" b="1" dirty="0" smtClean="0"/>
              <a:t> </a:t>
            </a:r>
          </a:p>
          <a:p>
            <a:pPr>
              <a:lnSpc>
                <a:spcPct val="170000"/>
              </a:lnSpc>
              <a:buNone/>
            </a:pPr>
            <a:r>
              <a:rPr lang="ru-RU" sz="5600" b="1" dirty="0" smtClean="0"/>
              <a:t>Родился в1925г. – умер 19.09.1947.Герой Советского Союза.</a:t>
            </a:r>
          </a:p>
          <a:p>
            <a:pPr>
              <a:lnSpc>
                <a:spcPct val="170000"/>
              </a:lnSpc>
              <a:buNone/>
            </a:pPr>
            <a:r>
              <a:rPr lang="ru-RU" sz="5600" b="1" dirty="0" smtClean="0"/>
              <a:t>Родился в 1925 году в деревне Дёмино</a:t>
            </a:r>
          </a:p>
          <a:p>
            <a:pPr>
              <a:lnSpc>
                <a:spcPct val="170000"/>
              </a:lnSpc>
              <a:buNone/>
            </a:pPr>
            <a:r>
              <a:rPr lang="ru-RU" sz="5600" b="1" dirty="0" smtClean="0"/>
              <a:t>Вашкинского района, Вологодской области в</a:t>
            </a:r>
          </a:p>
          <a:p>
            <a:pPr>
              <a:lnSpc>
                <a:spcPct val="170000"/>
              </a:lnSpc>
              <a:buNone/>
            </a:pPr>
            <a:r>
              <a:rPr lang="ru-RU" sz="5600" b="1" dirty="0" smtClean="0"/>
              <a:t>семье крестьян. Окончил 7 классов.</a:t>
            </a:r>
          </a:p>
          <a:p>
            <a:pPr>
              <a:lnSpc>
                <a:spcPct val="170000"/>
              </a:lnSpc>
              <a:buNone/>
            </a:pPr>
            <a:r>
              <a:rPr lang="ru-RU" sz="5600" b="1" dirty="0" smtClean="0"/>
              <a:t>Работал в колхозе.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5600" b="1" dirty="0" smtClean="0"/>
              <a:t>Автоматчик мотострелкового 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5600" b="1" dirty="0" smtClean="0"/>
              <a:t>батальона 51-й Гвардейской танковой бригады .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5600" b="1" dirty="0" smtClean="0"/>
              <a:t>В Красной Армии с января 1943 года. В 1943 году окончил Саратовское пулемётное училище. В боях Великой Отечественной войны с сентября 1943 года сражался на Воронежском и 1-м Украинском фронтах.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5600" b="1" dirty="0" smtClean="0"/>
              <a:t>Принимал участие в освобождении Украины. В семье уже третье поколение свято хранит его награды и память о нём.</a:t>
            </a:r>
          </a:p>
          <a:p>
            <a:pPr algn="ctr">
              <a:lnSpc>
                <a:spcPct val="170000"/>
              </a:lnSpc>
              <a:buNone/>
            </a:pPr>
            <a:endParaRPr lang="ru-RU" sz="5600" b="1" dirty="0" smtClean="0"/>
          </a:p>
          <a:p>
            <a:pPr algn="ctr">
              <a:lnSpc>
                <a:spcPct val="170000"/>
              </a:lnSpc>
            </a:pPr>
            <a:endParaRPr lang="ru-RU" sz="4500" dirty="0"/>
          </a:p>
        </p:txBody>
      </p:sp>
      <p:pic>
        <p:nvPicPr>
          <p:cNvPr id="5" name="Содержимое 4" descr="IvanovVasilNikolae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flipH="1">
            <a:off x="7000892" y="1428736"/>
            <a:ext cx="1714512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265</TotalTime>
  <Words>326</Words>
  <Application>Microsoft Office PowerPoint</Application>
  <PresentationFormat>Экран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Работа выполнена ученицей 7 «А» класса Рыболовой Анастасией руководитель: Кизилова А.В.</vt:lpstr>
      <vt:lpstr>Слайд 2</vt:lpstr>
      <vt:lpstr>Слайд 3</vt:lpstr>
      <vt:lpstr>  Мой прадедушка –  Ветеран Великой Отечественной Войны   Дедушка моей мамы – Агеев Александр Федорович Он родился 02.08.1927г. в Вологодской области, в семье из 12 детей. Когда началась война ему было 14 лет. Звание – старшина 2 статьи. Воевал в 8 стрелковом полку, миномётчиком. Участник советско-японской войны 1945г.  Награжден орденом Великой Отечественной Войны 3 степени, медалью Георгия Жукова и др.  Прадедушка мне запомнился добрым,  веселым, не смотря на болезни  (почти не видел и не слышал),  он был бодр и всегда радовался гостям.  Он прожил долгую жизнь  (умер 16.03.2009г.)   Я люблю своего прадедушку Сашу до сих пор и очень горжусь им!   </vt:lpstr>
      <vt:lpstr>Слайд 5</vt:lpstr>
      <vt:lpstr>Беседа с прабабушкой…</vt:lpstr>
      <vt:lpstr>Слайд 7</vt:lpstr>
      <vt:lpstr>Слайд 8</vt:lpstr>
      <vt:lpstr>Мой троюродный прадедушка </vt:lpstr>
      <vt:lpstr>Слайд 10</vt:lpstr>
      <vt:lpstr>В Вологодской области на аллее Славы установлен памятный стенд нашему герою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Иванов Василий.</dc:title>
  <dc:creator>yriki</dc:creator>
  <cp:lastModifiedBy>ddt-ek</cp:lastModifiedBy>
  <cp:revision>30</cp:revision>
  <dcterms:created xsi:type="dcterms:W3CDTF">2014-02-26T17:15:43Z</dcterms:created>
  <dcterms:modified xsi:type="dcterms:W3CDTF">2017-06-21T07:16:38Z</dcterms:modified>
</cp:coreProperties>
</file>