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8" r:id="rId11"/>
    <p:sldId id="263" r:id="rId12"/>
    <p:sldId id="264" r:id="rId13"/>
    <p:sldId id="265" r:id="rId14"/>
    <p:sldId id="269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B039-727C-4EC9-A52C-C1E772477F6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F8CA-7CF6-405C-B8B2-8FEEE100CC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B039-727C-4EC9-A52C-C1E772477F6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F8CA-7CF6-405C-B8B2-8FEEE100C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B039-727C-4EC9-A52C-C1E772477F6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F8CA-7CF6-405C-B8B2-8FEEE100C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B039-727C-4EC9-A52C-C1E772477F6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F8CA-7CF6-405C-B8B2-8FEEE100C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B039-727C-4EC9-A52C-C1E772477F6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F8CA-7CF6-405C-B8B2-8FEEE100CCD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B039-727C-4EC9-A52C-C1E772477F6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F8CA-7CF6-405C-B8B2-8FEEE100C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B039-727C-4EC9-A52C-C1E772477F6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F8CA-7CF6-405C-B8B2-8FEEE100C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B039-727C-4EC9-A52C-C1E772477F6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F8CA-7CF6-405C-B8B2-8FEEE100C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B039-727C-4EC9-A52C-C1E772477F6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F8CA-7CF6-405C-B8B2-8FEEE100CCD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B039-727C-4EC9-A52C-C1E772477F6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F8CA-7CF6-405C-B8B2-8FEEE100C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B039-727C-4EC9-A52C-C1E772477F6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F8CA-7CF6-405C-B8B2-8FEEE100CC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D08B039-727C-4EC9-A52C-C1E772477F6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13F8CA-7CF6-405C-B8B2-8FEEE100CCD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454019" y="59323"/>
            <a:ext cx="235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32656"/>
            <a:ext cx="777686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ПАСПОРТ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Название проекта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800" b="1" i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«Я и м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оя </a:t>
            </a: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родословная</a:t>
            </a:r>
            <a:r>
              <a:rPr lang="ru-RU" sz="2800" b="1" i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узнать о своей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семье,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составить родословное древо своей семьи.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проекта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Карелин Роман, 3</a:t>
            </a:r>
            <a:r>
              <a:rPr lang="ru-RU" sz="2000" u="sng" baseline="30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класс, школа №7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 </a:t>
            </a:r>
            <a:r>
              <a:rPr lang="ru-RU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Бодрова Людмила Андреевна, учитель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Консультанты и помощники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мои  родители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512" y="471155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Прадедушка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Трубинов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Николай Ефимович (1918 – 1979гг.) родился в Костромской области. В 1939 году призван в армию, участвовал в Великой Отечественной войне.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07031"/>
            <a:ext cx="332083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3528" y="112474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 тяжело ранен и контужен. Был награжден орденом «Отечественной войны первой степени». В интернете нашли наградной лист дедушки, в котором написано за что он был награжден. Работал прадедушка плотником.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15778" y="5733256"/>
            <a:ext cx="5526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Прабабушка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Трубинова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Евгения Александровна (1920 – 1983гг.) родилась в Костромской области. Работала учителем начальных классов.</a:t>
            </a: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753" y="2130695"/>
            <a:ext cx="4968552" cy="308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188640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Еще один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прадедушка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Серов Владимир Алексеевич (1918 – 2003гг.) родился в селе Кукушкино, Костромской области. Участвовал в Великой Отечественной войне. Был военным врачом. Был награжден орденом «Красного Знамени». После войны работал в деревне стоматологом.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5157192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Еще одна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прабабушка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Серова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Милитина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Николаевна (1925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2001гг.) родилась в Костромской области. Работала учителем русского языка и литературы почти 50 лет.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img0431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12776"/>
            <a:ext cx="4392488" cy="3152344"/>
          </a:xfrm>
          <a:prstGeom prst="rect">
            <a:avLst/>
          </a:prstGeom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1800200" cy="187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275745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528" y="476672"/>
            <a:ext cx="40679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Дедушка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Трубинов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Николай Николаевич (1947г.) родился в деревне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Погорелка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Костромской области. После школы поступил в  Ленинградский институт водного транспорта. Потом пошел в армию. Отслужил 3 года на подводной лодке.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288032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39952" y="43651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Потом по распределению попал в Сосновый Бор. Работал электромонтером в НИТИ до пенсии. С бабушкой был знаком с детства, но встречаться стали только после армии. После женитьбы забрал ее с собой в Сосновый Бор. </a:t>
            </a: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168352" cy="407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537647"/>
            <a:ext cx="39604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Бабушка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Трубинова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Елена Петровна (1950-2014гг.) родилась в деревне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Аносово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Костромской области. После школы поступила в Костромской педагогический институт.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168352" cy="369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3968" y="46531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Сосновом Бору работала сначала в садике, потом немного в школе № 3, ну а когда построили школу № 5 - стала работать там. Она проработала учителем математики больше 40 лет.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276871"/>
            <a:ext cx="2808312" cy="405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908720"/>
            <a:ext cx="7890080" cy="4680520"/>
          </a:xfrm>
        </p:spPr>
        <p:txBody>
          <a:bodyPr>
            <a:normAutofit fontScale="85000" lnSpcReduction="20000"/>
          </a:bodyPr>
          <a:lstStyle/>
          <a:p>
            <a:pPr marL="82296" indent="0" algn="just">
              <a:buNone/>
            </a:pPr>
            <a:r>
              <a:rPr lang="ru-RU" sz="2400" dirty="0" smtClean="0"/>
              <a:t>Изучая историю своего рода, своей семьи, я узнал много нового и интересного о жизни своих предков. Многие мои родственники по маминой линии были учителями, а по папиной линии – электриками. Узнал, что у меня много двоюродных и троюродных братьев и сестёр, с которыми я не встречался, к сожалению. И хотя мои предки родились не в Ленинградской области судьба их соединила  на этой земле. И сейчас мои родители и я в будущем будем работать на благо нашей ставшей нам родной </a:t>
            </a:r>
            <a:r>
              <a:rPr lang="ru-RU" sz="2400" smtClean="0"/>
              <a:t>Ленинградской области.</a:t>
            </a:r>
            <a:endParaRPr lang="ru-RU" sz="2400" dirty="0" smtClean="0"/>
          </a:p>
          <a:p>
            <a:pPr marL="82296" indent="0" algn="just">
              <a:buNone/>
            </a:pPr>
            <a:r>
              <a:rPr lang="ru-RU" sz="2400" dirty="0" smtClean="0"/>
              <a:t>Я </a:t>
            </a:r>
            <a:r>
              <a:rPr lang="ru-RU" sz="2400" dirty="0"/>
              <a:t>могу гордится своими прадедушками, которые защищали нашу Родину в годы Великой Отечественной войны и были удостоены боевых наград.</a:t>
            </a:r>
          </a:p>
          <a:p>
            <a:pPr marL="82296" indent="0" algn="just">
              <a:buNone/>
            </a:pPr>
            <a:r>
              <a:rPr lang="ru-RU" sz="2800" b="1" dirty="0" smtClean="0"/>
              <a:t>Я думаю, чтобы любить свою семью, своих предков, надо знать историю рода.</a:t>
            </a:r>
          </a:p>
          <a:p>
            <a:pPr marL="82296" indent="0" algn="just">
              <a:buNone/>
            </a:pPr>
            <a:endParaRPr lang="ru-RU" sz="2800" b="1" dirty="0" smtClean="0"/>
          </a:p>
          <a:p>
            <a:pPr marL="82296" indent="0" algn="just">
              <a:buNone/>
            </a:pPr>
            <a:r>
              <a:rPr lang="ru-RU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Я горжусь своей семьёй, своими предками! </a:t>
            </a:r>
            <a:endParaRPr lang="ru-RU" sz="2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5608" y="5373216"/>
            <a:ext cx="7312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9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331640" y="548680"/>
            <a:ext cx="7406640" cy="504056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11560" y="631141"/>
            <a:ext cx="8136904" cy="53860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30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Моя родословная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spc="300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Родословная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история развития семьи, происхождение рода.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Фамилия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Карелин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восходит к нарицательному Карел. Карелы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народ, коренное население Карелии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Однако скорее всего, предок Карелиных был не карелом, а переселенцем из Карелии. Таких переселенцев было немало: в годы правления Петра I многие бежали от шведских нашествий в более спокойные места.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заглянуть в мою родословную, то там не найдешь ничего сверхъестественного.  Многие мои прародители жили в селах, но получили хорошее образование.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7899-prinesti-v-shkolu-rodoslovnoe-derevo-oformi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42106">
            <a:off x="1359757" y="4334572"/>
            <a:ext cx="1303364" cy="9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5058">
            <a:off x="6468312" y="4284375"/>
            <a:ext cx="1385533" cy="94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71600" y="5661248"/>
            <a:ext cx="2745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Проект ученика 3 «б» класса Карелина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Романа: «Я и моя родословная».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68489" cy="229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260648"/>
            <a:ext cx="5112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Прадедушка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Карелин Петр Федорович (1925г.) родился в селе Еткуль, Челябинской области, окончив школу, был призван в армию. После полковой школы он попал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Брянское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направление второго Белорусского фронта.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августа 1943г., в одном из наступательных боев под городом Карачев, Брянской области он получил тяжелое осколочное ранение и был отправлен домой. </a:t>
            </a:r>
          </a:p>
        </p:txBody>
      </p:sp>
      <p:pic>
        <p:nvPicPr>
          <p:cNvPr id="9" name="Рисунок 8" descr="img0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996952"/>
            <a:ext cx="2109875" cy="3441556"/>
          </a:xfrm>
          <a:prstGeom prst="rect">
            <a:avLst/>
          </a:prstGeom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771800" y="2564904"/>
            <a:ext cx="59766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 награжден: медалью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боевые заслуги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Орденом Отечественной войны 2-й степени. После войны он работал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Еткульском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лесном хозяйстве, электромонтером. Сейчас он на пенсии.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3933056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Прабабушка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Карелина Анастасия Тимофеевна (1927г.) родилась в Курганской области. После окончания школы и медицинского училища работала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Еткульской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сельской больнице. Сейчас на пенсии.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573016"/>
            <a:ext cx="2232248" cy="313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1520" y="471155"/>
            <a:ext cx="49685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Еще один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прадедушка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Аржевитин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Валерий Павлович (1939-1969г.г.) родился в городе Карталы Челябинской области. После окончания школы и училища работал электриком. Трагически ушел из жизни в раннем возрасте.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2877186" cy="404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2909863" cy="371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491880" y="4365104"/>
            <a:ext cx="5400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Еще одна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прабабушка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Аржевитина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Анна Спиридоновна(1942-2017г.г.) родилась в городе Карталы Челябинской области. После окончания школы начала свою трудовую деятельность маляром в строительной бригаде, затем стала оператором связи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Уралтрансгаз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КС-17 и проработала там до пенсии.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471155"/>
            <a:ext cx="51845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Дедушка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Карелин Александр Петрович (1956г.) родился в селе Еткуль Челябинской области.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2594778" cy="261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620688"/>
            <a:ext cx="248222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2520280" cy="310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67944" y="46531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школы и двух лет службы в армии, поступил в Троицкий Энергостроительный техникум. Там он познакомился с моей бабушкой и по распределению они вместе были направлены на Ленинградскую АЭС.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260648"/>
            <a:ext cx="51845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Бабушка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Карелина Татьяна Валерьевна (1961г.) родилась в городе Карталы Челябинской области. После школы поступила в Троицкий Энергостроительный техникум и после его окончания, вместе с дедушкой, уехала в город Сосновый Бор.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4941168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Сначала работала в детском саду няней, затем в жилищно-коммунальном отделе ЛАЭС, затем инженером планово-технического отдела, где и работает по сегодняшний день.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320567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04664"/>
            <a:ext cx="3240360" cy="448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548680"/>
            <a:ext cx="45365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Карелин Денис Александрович (1980г.) родился в Сосновом Бору. Учился в школе №4, потом поступил в Санкт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Петербургский Государственный Политехнический институт.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4470518" cy="326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92080" y="501317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Работал сначала в НИТИ, потом перешел работать на ЛАЭС.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456384" cy="428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548680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Карелина Жанна Николаевна (1981г.) родилась в Сосновом Бору. Училась в школе №5, потом поступила в Санкт-Петербургский Государственный университет технологии и дизайна. Но по специальности не смогла устроиться и пошла работать в армию.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120680" cy="447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1446</TotalTime>
  <Words>950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karden80@mail.ru</dc:creator>
  <cp:lastModifiedBy>СОШ7</cp:lastModifiedBy>
  <cp:revision>77</cp:revision>
  <dcterms:created xsi:type="dcterms:W3CDTF">2017-02-19T04:28:34Z</dcterms:created>
  <dcterms:modified xsi:type="dcterms:W3CDTF">2017-06-19T11:17:37Z</dcterms:modified>
</cp:coreProperties>
</file>