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705" autoAdjust="0"/>
  </p:normalViewPr>
  <p:slideViewPr>
    <p:cSldViewPr snapToGrid="0">
      <p:cViewPr varScale="1">
        <p:scale>
          <a:sx n="84" d="100"/>
          <a:sy n="84" d="100"/>
        </p:scale>
        <p:origin x="-614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2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37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96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8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6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4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8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7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21ED-2827-4727-9F27-AEA70648D2FD}" type="datetimeFigureOut">
              <a:rPr lang="ru-RU" smtClean="0"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FAB266-CBB3-402C-AE61-14DF1DD87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Candara" panose="020E0502030303020204" pitchFamily="34" charset="0"/>
              </a:rPr>
              <a:t>Судьба моей семьи в истории ленинградской области</a:t>
            </a:r>
            <a:endParaRPr lang="ru-RU" sz="4800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Аршинова</a:t>
            </a:r>
            <a:r>
              <a:rPr lang="ru-RU" dirty="0" smtClean="0"/>
              <a:t> Екатерина, МБОУ «СОШ №2». </a:t>
            </a:r>
            <a:r>
              <a:rPr lang="ru-RU" smtClean="0"/>
              <a:t>Сосновый Бор.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03" y="297711"/>
            <a:ext cx="4406272" cy="27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1498133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29" y="267413"/>
            <a:ext cx="4466181" cy="29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папа - Аршинов Владимир 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Мой папа так же коренной житель Ленинградской области. На его предприятии МСУ №90 он выполняет работу оператора газопламенной резки. Я всегда считала, что его работа важна, ведь без таких людей не смогли бы построиться здания. Каждый день к ним на работу поступают заказы на разные вещи. Я считаю у папы отличная работа и в этой жизни он очень активный и спортивный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79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30" y="0"/>
            <a:ext cx="5185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498133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495">
            <a:off x="8646319" y="-121728"/>
            <a:ext cx="3734567" cy="24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498133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911">
            <a:off x="8593834" y="4459819"/>
            <a:ext cx="3186055" cy="2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498133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714">
            <a:off x="139996" y="4513294"/>
            <a:ext cx="3340160" cy="22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4981332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632">
            <a:off x="302547" y="408952"/>
            <a:ext cx="3687933" cy="24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Будущее за нами!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513" y="2144231"/>
            <a:ext cx="8915400" cy="377762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каждым новым поколением история семьи обогащается. Лично я очень рада, что родилась в Ленинградской области. Я действительно горжусь своим родным городом, городом Сосновый Бор! Я сделаю все, чтобы внести свой вклад в развитие своей малой Родины. Я уважаю своих предков и хочу быть достойной их. Наверное, именно это желание движет моими жизненными амбициями! Я уверена, что с годами история моей семьи в контексте истории Ленинградской области будет еще богаче, еще разнообразнее!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6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для меня значит семья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Очевиден тот факт, что мировая история состоит из истории государств. Но не все задумываются о том, что история самого государства строится не из великих личностей, стоит не на плечах отдельно взятых людей. Народ – творец истории. </a:t>
            </a:r>
            <a:br>
              <a:rPr lang="ru-RU" dirty="0" smtClean="0"/>
            </a:br>
            <a:r>
              <a:rPr lang="ru-RU" dirty="0" smtClean="0"/>
              <a:t>У каждой семьи есть своя история, своё семейное древо. На первый взгляд вклад отдельно взятой семьи в истории целой страны незначителен. Но сколько таких семей в России, в мире? </a:t>
            </a:r>
            <a:br>
              <a:rPr lang="ru-RU" dirty="0" smtClean="0"/>
            </a:br>
            <a:r>
              <a:rPr lang="ru-RU" dirty="0" smtClean="0"/>
              <a:t>Начинается все с малой Родины. Здесь мы впервые познаем мир, открываем взгляд на многие значимые в нашей жизни вещи, знакомимся с природой. Нет спора, что формирование нравственных взглядов, а отсюда и личности, напрямую зависит от семьи. </a:t>
            </a:r>
            <a:br>
              <a:rPr lang="ru-RU" dirty="0" smtClean="0"/>
            </a:br>
            <a:r>
              <a:rPr lang="ru-RU" dirty="0" smtClean="0"/>
              <a:t>Я действительно горжусь своей семьей. Да и мне есть за что!</a:t>
            </a:r>
          </a:p>
        </p:txBody>
      </p:sp>
    </p:spTree>
    <p:extLst>
      <p:ext uri="{BB962C8B-B14F-4D97-AF65-F5344CB8AC3E}">
        <p14:creationId xmlns:p14="http://schemas.microsoft.com/office/powerpoint/2010/main" val="213899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790" y="260553"/>
            <a:ext cx="8911687" cy="1039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дедушка - Строгий Юрий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0659" y="1013551"/>
            <a:ext cx="9716877" cy="57618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Родился 10 февраля 1937 года в Ораниенбауме. Детство запомнил, как страшную часть своей жизни, ведь началась война. Первый день войны не предвещал беды для на тот момент еще маленького четырёхлетнего мальчика. Спокойствие нарушил страшный гул- летели фашистские самолёты…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Дома были только мать, дедушка и его брат. В городе началась паника, на улицы не пускали, так как начались взрывы бомб. Каждый раз в страхе приходилось убегать в бомбоубежище. В конце сентября 1941 года удалось переехать в Ленинград к бабушке. И здесь началось такое что никому не пожелаешь. Несколько раз в день приходилось бегать в убежище, выходить на улицу можно было только ночью, было более спокойно…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Запасов продовольствия не было. Стали выдавать только по сто граммов хлеба, которого бывало не было. Начались болезни:дистрофия,водянка,выпадали зубы. Это было очень страшно.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Однажды в тёплый летний день сидели с братом на подоконнике и внезапно раздался мощный взрыв во дворе. Он был такой силы, что выбило оконную раму и они с братом оказались у противоположной стены. Мать бросилась к ним и окровавленных, с порезами от стёкол унесла в бомбоубежище. Они были контужены и потеряли речь, стали заикаться. Через неделю заикание прошло, а у брата осталось на всю жизнь.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3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390" y="187287"/>
            <a:ext cx="9290222" cy="5723935"/>
          </a:xfrm>
        </p:spPr>
        <p:txBody>
          <a:bodyPr/>
          <a:lstStyle/>
          <a:p>
            <a:r>
              <a:rPr lang="ru-RU" dirty="0" smtClean="0"/>
              <a:t>Когда открыли Дорогу жизни, их эвакуировали по Ладожскому озеру, но в это время началась бомбёжка. Одна из бомб попала в их баржу и она начала медленно тонуть. Поднялась паника, но тут подошли военные катера, которые забрали их. Из Кировской области, где жили до окончания войны, вернулись в </a:t>
            </a:r>
            <a:r>
              <a:rPr lang="ru-RU" dirty="0" err="1" smtClean="0"/>
              <a:t>Ораненбаум</a:t>
            </a:r>
            <a:r>
              <a:rPr lang="ru-RU" dirty="0" smtClean="0"/>
              <a:t>. В Ленинград возвращаться не захотели.</a:t>
            </a:r>
          </a:p>
          <a:p>
            <a:r>
              <a:rPr lang="ru-RU" dirty="0" smtClean="0"/>
              <a:t>После войны 4 </a:t>
            </a:r>
            <a:r>
              <a:rPr lang="ru-RU" dirty="0"/>
              <a:t>года отслужил в армии в </a:t>
            </a:r>
            <a:r>
              <a:rPr lang="ru-RU" dirty="0" smtClean="0"/>
              <a:t>Германии. </a:t>
            </a:r>
            <a:r>
              <a:rPr lang="ru-RU" dirty="0"/>
              <a:t>После возвращения в Санкт-Петербург поступил в электро-медицинский </a:t>
            </a:r>
            <a:r>
              <a:rPr lang="ru-RU" dirty="0" smtClean="0"/>
              <a:t>техникум, который </a:t>
            </a:r>
            <a:r>
              <a:rPr lang="ru-RU" dirty="0"/>
              <a:t>успешно </a:t>
            </a:r>
            <a:r>
              <a:rPr lang="ru-RU" dirty="0" smtClean="0"/>
              <a:t>окончил. Затем </a:t>
            </a:r>
            <a:r>
              <a:rPr lang="ru-RU" dirty="0"/>
              <a:t>в 1967 году пригласили  в Сосновый Бор, где работал инженером на </a:t>
            </a:r>
            <a:r>
              <a:rPr lang="ru-RU" dirty="0" smtClean="0"/>
              <a:t>КИП(контрольно</a:t>
            </a:r>
            <a:r>
              <a:rPr lang="ru-RU" dirty="0"/>
              <a:t>-</a:t>
            </a:r>
            <a:r>
              <a:rPr lang="ru-RU" dirty="0" smtClean="0"/>
              <a:t>измерительный </a:t>
            </a:r>
            <a:r>
              <a:rPr lang="ru-RU" dirty="0"/>
              <a:t>аппарат).Затем пошел преподавателем в ПТУ №36,но в скором времени вернулся на работу </a:t>
            </a:r>
            <a:r>
              <a:rPr lang="ru-RU" dirty="0" smtClean="0"/>
              <a:t>инженером, где </a:t>
            </a:r>
            <a:r>
              <a:rPr lang="ru-RU" dirty="0"/>
              <a:t>оставался до пенсии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46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4" y="550863"/>
            <a:ext cx="4384713" cy="53609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3" y="1432193"/>
            <a:ext cx="4596845" cy="3305060"/>
          </a:xfrm>
        </p:spPr>
      </p:pic>
    </p:spTree>
    <p:extLst>
      <p:ext uri="{BB962C8B-B14F-4D97-AF65-F5344CB8AC3E}">
        <p14:creationId xmlns:p14="http://schemas.microsoft.com/office/powerpoint/2010/main" val="164480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бабушка - </a:t>
            </a:r>
            <a:r>
              <a:rPr lang="ru-RU" dirty="0" err="1" smtClean="0"/>
              <a:t>Бахвалова</a:t>
            </a:r>
            <a:r>
              <a:rPr lang="ru-RU" dirty="0" smtClean="0"/>
              <a:t> Любовь Тарасовна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407" y="1685581"/>
            <a:ext cx="9279205" cy="4748270"/>
          </a:xfrm>
        </p:spPr>
        <p:txBody>
          <a:bodyPr>
            <a:normAutofit/>
          </a:bodyPr>
          <a:lstStyle/>
          <a:p>
            <a:r>
              <a:rPr lang="ru-RU" dirty="0" smtClean="0"/>
              <a:t>Родилась </a:t>
            </a:r>
            <a:r>
              <a:rPr lang="ru-RU" dirty="0"/>
              <a:t>в городе Ломоносов 25 июня 1950 </a:t>
            </a:r>
            <a:r>
              <a:rPr lang="ru-RU" dirty="0" err="1"/>
              <a:t>года.Ходила</a:t>
            </a:r>
            <a:r>
              <a:rPr lang="ru-RU" dirty="0"/>
              <a:t> в детский сад, также в 1957 году поступила в </a:t>
            </a:r>
            <a:r>
              <a:rPr lang="ru-RU" dirty="0" err="1"/>
              <a:t>певый</a:t>
            </a:r>
            <a:r>
              <a:rPr lang="ru-RU" dirty="0"/>
              <a:t> класс. В 11 лет начались упорные занятия спортивной гимнастикой. В 1967 году закончила 10 классов в школе на отлично. Поступила в университет физической </a:t>
            </a:r>
            <a:r>
              <a:rPr lang="ru-RU" dirty="0" err="1"/>
              <a:t>культуры,спорта</a:t>
            </a:r>
            <a:r>
              <a:rPr lang="ru-RU" dirty="0"/>
              <a:t> и здоровья имени П.Ф .</a:t>
            </a:r>
            <a:r>
              <a:rPr lang="ru-RU" dirty="0" err="1"/>
              <a:t>Лесгафта,который</a:t>
            </a:r>
            <a:r>
              <a:rPr lang="ru-RU" dirty="0"/>
              <a:t> также закончила успешно в 1971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1970 становится мастером спорта .С 1971 по 1974 работает преподавателем физической культуры. Возвращается в Ломоносов, где работает на швейной фабрике </a:t>
            </a:r>
            <a:r>
              <a:rPr lang="ru-RU" dirty="0" err="1"/>
              <a:t>инстуктором</a:t>
            </a:r>
            <a:r>
              <a:rPr lang="ru-RU" dirty="0"/>
              <a:t> по производственной гимнастике.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1975 году переезжает в Санкт-Петербург, где устраивается работать в школу. В спортивной работе школа  неоднократно занимала призовые </a:t>
            </a:r>
            <a:r>
              <a:rPr lang="ru-RU" dirty="0" err="1"/>
              <a:t>места,а</a:t>
            </a:r>
            <a:r>
              <a:rPr lang="ru-RU" dirty="0"/>
              <a:t> так же была очень активной. В 2009 году ушла на </a:t>
            </a:r>
            <a:r>
              <a:rPr lang="ru-RU" dirty="0" smtClean="0"/>
              <a:t>пенсию. </a:t>
            </a:r>
          </a:p>
          <a:p>
            <a:r>
              <a:rPr lang="ru-RU" dirty="0" smtClean="0"/>
              <a:t>Занимается спортом даже сейчас, любит работать в деревне, а также сейчас работает няней.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32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29" y="0"/>
            <a:ext cx="5431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мама - </a:t>
            </a:r>
            <a:r>
              <a:rPr lang="ru-RU" dirty="0" err="1" smtClean="0"/>
              <a:t>Аршинова</a:t>
            </a:r>
            <a:r>
              <a:rPr lang="ru-RU" dirty="0" smtClean="0"/>
              <a:t> Наталья Юрьевна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Моя мама также родилась в Ленинградской области( в нашем замечательном городе Сосновый Бор). Уже на протяжении 10 лет она работает в МВД России по городу Сосновый Бор Ленинградской области .На данное время она находится в должности начальника ОДН ОМВД России по г. Сосновый Бор ЛО майор полиции. Я считаю её работа очень важна так как она ловит преступников, а так же помогает поддерживать спокойствие в городе!</a:t>
            </a:r>
          </a:p>
          <a:p>
            <a:r>
              <a:rPr lang="ru-RU" dirty="0" smtClean="0"/>
              <a:t>Помимо работы мама выращивает растения, которые пересаживает на даче, чем делает всё вокруг только лучше и красивее.</a:t>
            </a:r>
          </a:p>
        </p:txBody>
      </p:sp>
    </p:spTree>
    <p:extLst>
      <p:ext uri="{BB962C8B-B14F-4D97-AF65-F5344CB8AC3E}">
        <p14:creationId xmlns:p14="http://schemas.microsoft.com/office/powerpoint/2010/main" val="118412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56" y="1057618"/>
            <a:ext cx="8064347" cy="5144877"/>
          </a:xfrm>
        </p:spPr>
      </p:pic>
    </p:spTree>
    <p:extLst>
      <p:ext uri="{BB962C8B-B14F-4D97-AF65-F5344CB8AC3E}">
        <p14:creationId xmlns:p14="http://schemas.microsoft.com/office/powerpoint/2010/main" val="28701970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742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Судьба моей семьи в истории ленинградской области</vt:lpstr>
      <vt:lpstr>Что для меня значит семья </vt:lpstr>
      <vt:lpstr>Мой дедушка - Строгий Юрий Иванович</vt:lpstr>
      <vt:lpstr>Презентация PowerPoint</vt:lpstr>
      <vt:lpstr>Презентация PowerPoint</vt:lpstr>
      <vt:lpstr>Моя бабушка - Бахвалова Любовь Тарасовна</vt:lpstr>
      <vt:lpstr>Презентация PowerPoint</vt:lpstr>
      <vt:lpstr>Моя мама - Аршинова Наталья Юрьевна</vt:lpstr>
      <vt:lpstr>Презентация PowerPoint</vt:lpstr>
      <vt:lpstr>Мой папа - Аршинов Владимир Александрович</vt:lpstr>
      <vt:lpstr>Презентация PowerPoint</vt:lpstr>
      <vt:lpstr>                Будущее за нами!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моей семьи в истории ленинградской области</dc:title>
  <dc:creator>user</dc:creator>
  <cp:lastModifiedBy>User</cp:lastModifiedBy>
  <cp:revision>16</cp:revision>
  <dcterms:created xsi:type="dcterms:W3CDTF">2017-06-22T07:26:00Z</dcterms:created>
  <dcterms:modified xsi:type="dcterms:W3CDTF">2017-06-22T12:13:47Z</dcterms:modified>
</cp:coreProperties>
</file>